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2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86BCB1-F9B0-1A82-C27C-A2443AD2A0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521DFCE-125D-5C8D-3136-C157FD4F64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8E15B3A-56A5-4081-4F30-7977508F6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19CB104-9F2F-0D5C-6026-6D4C375AD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C7F32D-5103-AFEF-F5A9-AAC9F067A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11980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34FD6D9-A43F-D7FE-7CF6-08C805021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B0EADF9-8283-A841-E042-FAD9405B0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BA1E5B2-CD74-483C-03A8-56298DDAA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A77BE5-18EF-472A-AD89-A20C00473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5B62737-6BE9-25DA-1526-8DD22E8B7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78661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FDE6088-7C0E-7C76-8931-17198C0D69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A9CA423-8400-7EBA-4307-32E40A3FA5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743F3B6-E2C2-0390-CE52-0FBCA3DBE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DA6F61-D55E-6EF6-74EE-E8D2E55B0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D0CA788-CEE9-192D-804F-0BE18ED52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79496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54CA36-870B-4B4F-4015-BFA7E4A14E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FEBEC24-87E1-D525-563F-715041FC1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ACBC640-FC4D-38DC-632D-E7BC2211F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885BE2-3643-3C8D-9433-FB9D81D39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45F0FEE-DBBF-ED77-B740-910459213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02363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B522D9-0A0F-0806-2621-82AEFFB87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BB6EB5-A189-05A4-71E3-F9F7ADF64A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9A0941-C2C7-75CF-4FBE-799AB396AF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C134111-AF5A-FC5A-A633-004676CDB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B15FB7B-56D0-C710-A69B-0DDAD0CAD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82706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D7DFEEB-3215-1ACC-9EFA-E418873EA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D550BAA-3BEE-C6C3-E300-2F7BA91AF5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25FDD0B-FBB1-DC70-51D8-C1E5F3209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670AC62-9A90-E1CD-89AD-80116C7D8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93F7A0E-DABA-9970-49A4-173C8FFB6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AE9967C-BB61-C554-0628-73DB67B9A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27334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E7B10CD-90BE-E400-BC66-33ACDDF5B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E9E26F-5755-2E97-EF0C-1E5CFBC785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41AAF26-C4B3-2EF6-0986-1BA61B2EC0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801FC94-7E25-CCE4-7640-9BDA3598DA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12B6EFD3-689F-5022-7417-385ABA5BAC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3B24939-B10B-1D71-27DF-6D47E642EC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0E7780F-B9F3-0BFE-52ED-0338D1F87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21EA438-8809-0510-21B8-1ACD7B78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75848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BE716A8-BD7E-E9F4-5BD6-4FECBE1A1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F2E1FA9C-384F-D090-AF86-6DD33EA3B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7AA6469-8CF4-DD0B-8BFB-7DF10AF9A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375AA6C-C445-B18C-40AF-468123D5E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84042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CADFD16-2872-38F6-DA55-EE2452B5D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B3085CF7-53EF-851C-A803-96C0CEE84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3761C8FD-B595-C641-3E24-678B3E72C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90641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2D2B220-1550-758A-F0BB-2B0124E451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BFD34EB-BA13-25BA-69EC-65FB87D992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9379F6E-4B9C-78FA-CA2B-17A203B607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6307B25-D37E-E530-6F6F-E029CA0F8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BC60B42-631E-5BE2-3176-0BFB5ECB5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B2C4D5A-E966-FA20-3A24-BD211CE80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484254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448868-BF56-1ED9-3204-34726EFDD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C614A527-786C-9704-9121-2547B91B0A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24C7B2E-EE8F-DE08-8CCA-090F9BD81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9E5B5EA-174F-2B9A-5AD6-1523A5175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4CD814-97E8-3E47-0292-0684758F7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3EB8D8E-BD40-5E22-0670-7251E2417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6158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3F0370-6008-B307-7308-356D4B93B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LID4096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D0B3BC6-4C63-E10E-B9E6-4F2C95205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LID4096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67A80B-513D-2B0C-4E41-6C43C1FBB2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063051-4A43-489A-A232-193F068EBB5B}" type="datetimeFigureOut">
              <a:rPr lang="LID4096" smtClean="0"/>
              <a:t>05/12/2022</a:t>
            </a:fld>
            <a:endParaRPr lang="LID4096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F621B8B-8E94-F972-7FFC-18130A797D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576512D-1C1F-124E-7DB9-8960ED70D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69FC10-DD1E-48E4-AFF1-C5ED5C9F77D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83521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831D318-1EF3-C48F-DF1B-2D4DFE8734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E1CD385-3C57-3FFE-2214-AAC7CF61C9AF}"/>
              </a:ext>
            </a:extLst>
          </p:cNvPr>
          <p:cNvSpPr/>
          <p:nvPr/>
        </p:nvSpPr>
        <p:spPr>
          <a:xfrm>
            <a:off x="2943650" y="5242262"/>
            <a:ext cx="8743099" cy="1015663"/>
          </a:xfrm>
          <a:prstGeom prst="rect">
            <a:avLst/>
          </a:prstGeom>
          <a:noFill/>
          <a:effectLst>
            <a:glow rad="723900">
              <a:schemeClr val="accent1">
                <a:alpha val="40000"/>
              </a:schemeClr>
            </a:glow>
            <a:outerShdw blurRad="660400" dist="50800" dir="5400000" algn="ctr" rotWithShape="0">
              <a:srgbClr val="000000"/>
            </a:outerShdw>
            <a:softEdge rad="0"/>
          </a:effectLst>
        </p:spPr>
        <p:txBody>
          <a:bodyPr wrap="none" lIns="91440" tIns="45720" rIns="91440" bIns="45720" anchor="t">
            <a:spAutoFit/>
          </a:bodyPr>
          <a:lstStyle/>
          <a:p>
            <a:pPr algn="ctr"/>
            <a:r>
              <a:rPr lang="ru-RU" sz="6000" b="1" cap="none" spc="0" dirty="0"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Harpseal" pitchFamily="2" charset="0"/>
              </a:rPr>
              <a:t>Красивая графика</a:t>
            </a:r>
          </a:p>
        </p:txBody>
      </p:sp>
    </p:spTree>
    <p:extLst>
      <p:ext uri="{BB962C8B-B14F-4D97-AF65-F5344CB8AC3E}">
        <p14:creationId xmlns:p14="http://schemas.microsoft.com/office/powerpoint/2010/main" val="37827711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7566800-4874-F499-AA5D-3D90064B1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00F0DABF-25E7-C233-1A7C-4F2D5F92E65F}"/>
              </a:ext>
            </a:extLst>
          </p:cNvPr>
          <p:cNvSpPr/>
          <p:nvPr/>
        </p:nvSpPr>
        <p:spPr>
          <a:xfrm>
            <a:off x="7568313" y="5242262"/>
            <a:ext cx="4118436" cy="1015663"/>
          </a:xfrm>
          <a:prstGeom prst="rect">
            <a:avLst/>
          </a:prstGeom>
          <a:noFill/>
          <a:effectLst>
            <a:glow rad="723900">
              <a:schemeClr val="accent1">
                <a:alpha val="40000"/>
              </a:schemeClr>
            </a:glow>
            <a:outerShdw blurRad="660400" dist="50800" dir="5400000" algn="ctr" rotWithShape="0">
              <a:srgbClr val="000000"/>
            </a:outerShdw>
            <a:softEdge rad="0"/>
          </a:effectLst>
        </p:spPr>
        <p:txBody>
          <a:bodyPr wrap="none" lIns="91440" tIns="45720" rIns="91440" bIns="45720" anchor="t">
            <a:spAutoFit/>
          </a:bodyPr>
          <a:lstStyle/>
          <a:p>
            <a:pPr algn="r"/>
            <a:r>
              <a:rPr lang="ru-RU" sz="6000" b="1" cap="none" spc="0" dirty="0"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Harpseal" pitchFamily="2" charset="0"/>
              </a:rPr>
              <a:t>Деревни</a:t>
            </a:r>
          </a:p>
        </p:txBody>
      </p:sp>
    </p:spTree>
    <p:extLst>
      <p:ext uri="{BB962C8B-B14F-4D97-AF65-F5344CB8AC3E}">
        <p14:creationId xmlns:p14="http://schemas.microsoft.com/office/powerpoint/2010/main" val="2322542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68AE70F-84C7-F12C-A306-924C78BCE7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9BB0585F-0E42-011E-0FAC-2D6599D1CC2A}"/>
              </a:ext>
            </a:extLst>
          </p:cNvPr>
          <p:cNvSpPr/>
          <p:nvPr/>
        </p:nvSpPr>
        <p:spPr>
          <a:xfrm>
            <a:off x="3770799" y="5242262"/>
            <a:ext cx="7915950" cy="1015663"/>
          </a:xfrm>
          <a:prstGeom prst="rect">
            <a:avLst/>
          </a:prstGeom>
          <a:noFill/>
          <a:effectLst>
            <a:glow rad="723900">
              <a:schemeClr val="accent1">
                <a:alpha val="40000"/>
              </a:schemeClr>
            </a:glow>
            <a:outerShdw blurRad="660400" dist="50800" dir="5400000" algn="ctr" rotWithShape="0">
              <a:srgbClr val="000000"/>
            </a:outerShdw>
            <a:softEdge rad="0"/>
          </a:effectLst>
        </p:spPr>
        <p:txBody>
          <a:bodyPr wrap="none" lIns="91440" tIns="45720" rIns="91440" bIns="45720" anchor="t">
            <a:spAutoFit/>
          </a:bodyPr>
          <a:lstStyle/>
          <a:p>
            <a:pPr algn="r"/>
            <a:r>
              <a:rPr lang="ru-RU" sz="6000" b="1" cap="none" spc="0" dirty="0"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Harpseal" pitchFamily="2" charset="0"/>
              </a:rPr>
              <a:t>Много динамита</a:t>
            </a:r>
          </a:p>
        </p:txBody>
      </p:sp>
    </p:spTree>
    <p:extLst>
      <p:ext uri="{BB962C8B-B14F-4D97-AF65-F5344CB8AC3E}">
        <p14:creationId xmlns:p14="http://schemas.microsoft.com/office/powerpoint/2010/main" val="39499387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BB46225-803B-B58B-D8ED-9FF3521E48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CA96B07D-A56D-FF25-9196-5E952FE9C3A1}"/>
              </a:ext>
            </a:extLst>
          </p:cNvPr>
          <p:cNvSpPr/>
          <p:nvPr/>
        </p:nvSpPr>
        <p:spPr>
          <a:xfrm>
            <a:off x="8373020" y="5242262"/>
            <a:ext cx="3313729" cy="1015663"/>
          </a:xfrm>
          <a:prstGeom prst="rect">
            <a:avLst/>
          </a:prstGeom>
          <a:noFill/>
          <a:effectLst>
            <a:glow rad="723900">
              <a:schemeClr val="accent1">
                <a:alpha val="40000"/>
              </a:schemeClr>
            </a:glow>
            <a:outerShdw blurRad="660400" dist="50800" dir="5400000" algn="ctr" rotWithShape="0">
              <a:srgbClr val="000000"/>
            </a:outerShdw>
            <a:softEdge rad="0"/>
          </a:effectLst>
        </p:spPr>
        <p:txBody>
          <a:bodyPr wrap="none" lIns="91440" tIns="45720" rIns="91440" bIns="45720" anchor="t">
            <a:spAutoFit/>
          </a:bodyPr>
          <a:lstStyle/>
          <a:p>
            <a:pPr algn="r"/>
            <a:r>
              <a:rPr lang="ru-RU" sz="6000" b="1" cap="none" spc="0" dirty="0"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Harpseal" pitchFamily="2" charset="0"/>
              </a:rPr>
              <a:t>Биомы</a:t>
            </a:r>
          </a:p>
        </p:txBody>
      </p:sp>
    </p:spTree>
    <p:extLst>
      <p:ext uri="{BB962C8B-B14F-4D97-AF65-F5344CB8AC3E}">
        <p14:creationId xmlns:p14="http://schemas.microsoft.com/office/powerpoint/2010/main" val="1286436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5EE6A76-F2F5-2951-3213-5C335DF2F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0780F25D-4475-90B5-46C6-66F31D672751}"/>
              </a:ext>
            </a:extLst>
          </p:cNvPr>
          <p:cNvSpPr/>
          <p:nvPr/>
        </p:nvSpPr>
        <p:spPr>
          <a:xfrm>
            <a:off x="619296" y="5242262"/>
            <a:ext cx="11067453" cy="1015663"/>
          </a:xfrm>
          <a:prstGeom prst="rect">
            <a:avLst/>
          </a:prstGeom>
          <a:noFill/>
          <a:effectLst>
            <a:glow rad="723900">
              <a:schemeClr val="accent1">
                <a:alpha val="40000"/>
              </a:schemeClr>
            </a:glow>
            <a:outerShdw blurRad="660400" dist="50800" dir="5400000" algn="ctr" rotWithShape="0">
              <a:srgbClr val="000000"/>
            </a:outerShdw>
            <a:softEdge rad="0"/>
          </a:effectLst>
        </p:spPr>
        <p:txBody>
          <a:bodyPr wrap="none" lIns="91440" tIns="45720" rIns="91440" bIns="45720" anchor="t">
            <a:spAutoFit/>
          </a:bodyPr>
          <a:lstStyle/>
          <a:p>
            <a:pPr algn="r"/>
            <a:r>
              <a:rPr lang="ru-RU" sz="6000" b="1" cap="none" spc="0" dirty="0"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Harpseal" pitchFamily="2" charset="0"/>
              </a:rPr>
              <a:t>Большой выбор блоков</a:t>
            </a:r>
          </a:p>
        </p:txBody>
      </p:sp>
    </p:spTree>
    <p:extLst>
      <p:ext uri="{BB962C8B-B14F-4D97-AF65-F5344CB8AC3E}">
        <p14:creationId xmlns:p14="http://schemas.microsoft.com/office/powerpoint/2010/main" val="3422826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148AB51-0651-2EAA-B7E3-158F453937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2D41F704-E896-7132-9A60-F1471D72E047}"/>
              </a:ext>
            </a:extLst>
          </p:cNvPr>
          <p:cNvSpPr/>
          <p:nvPr/>
        </p:nvSpPr>
        <p:spPr>
          <a:xfrm>
            <a:off x="1601936" y="5242262"/>
            <a:ext cx="10084813" cy="1015663"/>
          </a:xfrm>
          <a:prstGeom prst="rect">
            <a:avLst/>
          </a:prstGeom>
          <a:noFill/>
          <a:effectLst>
            <a:glow rad="723900">
              <a:schemeClr val="accent1">
                <a:alpha val="40000"/>
              </a:schemeClr>
            </a:glow>
            <a:outerShdw blurRad="660400" dist="50800" dir="5400000" algn="ctr" rotWithShape="0">
              <a:srgbClr val="000000"/>
            </a:outerShdw>
            <a:softEdge rad="0"/>
          </a:effectLst>
        </p:spPr>
        <p:txBody>
          <a:bodyPr wrap="none" lIns="91440" tIns="45720" rIns="91440" bIns="45720" anchor="t">
            <a:spAutoFit/>
          </a:bodyPr>
          <a:lstStyle/>
          <a:p>
            <a:pPr algn="r"/>
            <a:r>
              <a:rPr lang="ru-RU" sz="6000" b="1" cap="none" spc="0" dirty="0">
                <a:ln w="28575" cmpd="sng">
                  <a:solidFill>
                    <a:schemeClr val="tx1">
                      <a:lumMod val="75000"/>
                      <a:lumOff val="25000"/>
                    </a:schemeClr>
                  </a:solidFill>
                  <a:prstDash val="solid"/>
                </a:ln>
                <a:solidFill>
                  <a:schemeClr val="accent4">
                    <a:lumMod val="60000"/>
                    <a:lumOff val="40000"/>
                  </a:schemeClr>
                </a:solidFill>
                <a:effectLst/>
                <a:latin typeface="Harpseal" pitchFamily="2" charset="0"/>
              </a:rPr>
              <a:t>И еще многое другое!</a:t>
            </a:r>
          </a:p>
        </p:txBody>
      </p:sp>
    </p:spTree>
    <p:extLst>
      <p:ext uri="{BB962C8B-B14F-4D97-AF65-F5344CB8AC3E}">
        <p14:creationId xmlns:p14="http://schemas.microsoft.com/office/powerpoint/2010/main" val="64344619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14</Words>
  <Application>Microsoft Office PowerPoint</Application>
  <PresentationFormat>Широкоэкранный</PresentationFormat>
  <Paragraphs>6</Paragraphs>
  <Slides>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Harpseal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User</cp:lastModifiedBy>
  <cp:revision>1</cp:revision>
  <dcterms:created xsi:type="dcterms:W3CDTF">2022-05-12T05:20:48Z</dcterms:created>
  <dcterms:modified xsi:type="dcterms:W3CDTF">2022-05-12T05:45:46Z</dcterms:modified>
</cp:coreProperties>
</file>

<file path=docProps/thumbnail.jpeg>
</file>